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15"/>
  </p:notesMasterIdLst>
  <p:sldIdLst>
    <p:sldId id="303" r:id="rId2"/>
    <p:sldId id="300" r:id="rId3"/>
    <p:sldId id="306" r:id="rId4"/>
    <p:sldId id="307" r:id="rId5"/>
    <p:sldId id="308" r:id="rId6"/>
    <p:sldId id="305" r:id="rId7"/>
    <p:sldId id="309" r:id="rId8"/>
    <p:sldId id="310" r:id="rId9"/>
    <p:sldId id="311" r:id="rId10"/>
    <p:sldId id="304" r:id="rId11"/>
    <p:sldId id="302" r:id="rId12"/>
    <p:sldId id="312" r:id="rId13"/>
    <p:sldId id="313" r:id="rId14"/>
  </p:sldIdLst>
  <p:sldSz cx="12193588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7CC6-A1C7-4F0A-B31B-0AA1CFA502E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EB36-416F-4367-99DA-3AEC2C08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 preserve="1">
  <p:cSld name="Титульни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54536" y="1810871"/>
            <a:ext cx="8280000" cy="1440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71932" y="1810871"/>
            <a:ext cx="826712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310" y="480894"/>
            <a:ext cx="2927818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491" y="3158115"/>
            <a:ext cx="3124606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308" y="393585"/>
            <a:ext cx="8803904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308" y="1206013"/>
            <a:ext cx="1051697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34" y="377092"/>
            <a:ext cx="8804047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523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preserve="1">
  <p:cSld name="2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308" y="393585"/>
            <a:ext cx="8803904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786628" y="1648441"/>
            <a:ext cx="603376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234" y="322646"/>
            <a:ext cx="88040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56" y="2214584"/>
            <a:ext cx="3593254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754" y="5054082"/>
            <a:ext cx="2581611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5933" y="5026124"/>
            <a:ext cx="1005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806" y="1580971"/>
            <a:ext cx="25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78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308" y="1518250"/>
            <a:ext cx="1051697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6575" y="396000"/>
            <a:ext cx="17822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356" y="6314627"/>
            <a:ext cx="24291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968" y="6314626"/>
            <a:ext cx="3915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784" y="6434126"/>
            <a:ext cx="739713" cy="25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330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3234" y="2174489"/>
            <a:ext cx="8267120" cy="702526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None/>
            </a:pPr>
            <a:r>
              <a:rPr lang="ru-RU" sz="40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Координаты. Адрес клетки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7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Система команд исполнителя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" y="3921522"/>
            <a:ext cx="3329394" cy="17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" y="1491357"/>
            <a:ext cx="3329393" cy="16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5282" y="1830087"/>
            <a:ext cx="6549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Операторы «Опустить маркер»,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«Поднять маркер»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2087" y="4021134"/>
            <a:ext cx="63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 задержки времени «Таймер»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2087" y="4675773"/>
            <a:ext cx="593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Время измеряется в миллисекундах 1000 мс = 1 секунде</a:t>
            </a:r>
          </a:p>
        </p:txBody>
      </p:sp>
    </p:spTree>
    <p:extLst>
      <p:ext uri="{BB962C8B-B14F-4D97-AF65-F5344CB8AC3E}">
        <p14:creationId xmlns:p14="http://schemas.microsoft.com/office/powerpoint/2010/main" val="401461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7637D129-E480-4228-BE63-C3296157A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083350"/>
            <a:ext cx="10516970" cy="86811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Какие координаты у робота пылесоса и черного пятна?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4" y="1793526"/>
            <a:ext cx="4531073" cy="45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>
            <a:extLst>
              <a:ext uri="{FF2B5EF4-FFF2-40B4-BE49-F238E27FC236}">
                <a16:creationId xmlns:a16="http://schemas.microsoft.com/office/drawing/2014/main" id="{AEC44046-6AC6-4925-9A16-4377482363F2}"/>
              </a:ext>
            </a:extLst>
          </p:cNvPr>
          <p:cNvSpPr txBox="1">
            <a:spLocks/>
          </p:cNvSpPr>
          <p:nvPr/>
        </p:nvSpPr>
        <p:spPr>
          <a:xfrm>
            <a:off x="5621127" y="1776799"/>
            <a:ext cx="6303659" cy="181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b="1" dirty="0"/>
              <a:t>Задача 3.1</a:t>
            </a:r>
            <a:r>
              <a:rPr lang="ru-RU" dirty="0"/>
              <a:t>: Составьте программу следования к месту уборки. Траекторию движения необходимо выделить маркером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41F104-35D1-40B5-BCC6-D326A19D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«Робот-пылесос»</a:t>
            </a:r>
          </a:p>
        </p:txBody>
      </p:sp>
    </p:spTree>
    <p:extLst>
      <p:ext uri="{BB962C8B-B14F-4D97-AF65-F5344CB8AC3E}">
        <p14:creationId xmlns:p14="http://schemas.microsoft.com/office/powerpoint/2010/main" val="280011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AEC44046-6AC6-4925-9A16-4377482363F2}"/>
              </a:ext>
            </a:extLst>
          </p:cNvPr>
          <p:cNvSpPr txBox="1">
            <a:spLocks/>
          </p:cNvSpPr>
          <p:nvPr/>
        </p:nvSpPr>
        <p:spPr>
          <a:xfrm>
            <a:off x="5621127" y="1776799"/>
            <a:ext cx="6303659" cy="181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b="1" dirty="0"/>
              <a:t>Задача 3.2</a:t>
            </a:r>
            <a:r>
              <a:rPr lang="ru-RU" dirty="0"/>
              <a:t>: Составьте программу следования к месту уборки. Траекторию движения необходимо выделить маркером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580828-8F25-4CB2-A923-460782752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" y="1806499"/>
            <a:ext cx="4520592" cy="452607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178744F-C8B2-42DB-9730-76DDBB95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«Робот-пылесос»</a:t>
            </a:r>
          </a:p>
        </p:txBody>
      </p:sp>
    </p:spTree>
    <p:extLst>
      <p:ext uri="{BB962C8B-B14F-4D97-AF65-F5344CB8AC3E}">
        <p14:creationId xmlns:p14="http://schemas.microsoft.com/office/powerpoint/2010/main" val="429342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4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8" y="1195683"/>
            <a:ext cx="10516970" cy="117845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Вы отправляетесь в путешествие. Что нужно взять с собой, чтобы не заблудиться? 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путешествие?</a:t>
            </a:r>
          </a:p>
        </p:txBody>
      </p:sp>
      <p:pic>
        <p:nvPicPr>
          <p:cNvPr id="19" name="Рисунок 18" descr="Вопросы">
            <a:extLst>
              <a:ext uri="{FF2B5EF4-FFF2-40B4-BE49-F238E27FC236}">
                <a16:creationId xmlns:a16="http://schemas.microsoft.com/office/drawing/2014/main" id="{4EA0319D-E2CE-461A-A537-1F213056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32734" y="2213666"/>
            <a:ext cx="3448651" cy="34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3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8" y="1095324"/>
            <a:ext cx="10516970" cy="117845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Вы отправляетесь в путешествие. Что нужно взять с собой, чтобы не заблудиться в чужом городе? 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путешествие?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7BB960-258E-4A05-9362-A67395A1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1" y="2271009"/>
            <a:ext cx="2560865" cy="3843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1442C-8251-4E4E-A4C3-5C3E3F751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57" y="2415821"/>
            <a:ext cx="5435480" cy="38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8" y="1195683"/>
            <a:ext cx="10516970" cy="117845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Карта и навигатор могут помочь нам узнать </a:t>
            </a:r>
            <a:r>
              <a:rPr lang="ru-RU" b="1" dirty="0">
                <a:solidFill>
                  <a:srgbClr val="00B050"/>
                </a:solidFill>
              </a:rPr>
              <a:t>адрес</a:t>
            </a:r>
            <a:r>
              <a:rPr lang="ru-RU" dirty="0"/>
              <a:t> места, где мы находимся и куда нам надо попасть.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путешествие?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7BB960-258E-4A05-9362-A67395A1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31" y="2390084"/>
            <a:ext cx="2560865" cy="3843700"/>
          </a:xfrm>
          <a:prstGeom prst="rect">
            <a:avLst/>
          </a:prstGeom>
        </p:spPr>
      </p:pic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737947" y="2390084"/>
            <a:ext cx="8288683" cy="186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ru-RU" dirty="0"/>
              <a:t>Некоторые </a:t>
            </a:r>
            <a:r>
              <a:rPr lang="ru-RU" b="1" dirty="0"/>
              <a:t>адреса</a:t>
            </a:r>
            <a:r>
              <a:rPr lang="ru-RU" dirty="0"/>
              <a:t> важно помнить всегда. Советую как следует запомнить </a:t>
            </a:r>
            <a:r>
              <a:rPr lang="ru-RU" b="1" dirty="0"/>
              <a:t>название улицы, на которой вы живёте, номер дома и номер квартиры</a:t>
            </a:r>
            <a:r>
              <a:rPr lang="ru-RU" dirty="0"/>
              <a:t>. Это ваш адрес. Назовите свой адрес.</a:t>
            </a:r>
          </a:p>
        </p:txBody>
      </p:sp>
    </p:spTree>
    <p:extLst>
      <p:ext uri="{BB962C8B-B14F-4D97-AF65-F5344CB8AC3E}">
        <p14:creationId xmlns:p14="http://schemas.microsoft.com/office/powerpoint/2010/main" val="7205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8" y="1195683"/>
            <a:ext cx="10602842" cy="16813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/>
              <a:t>Вы пришли в театр или кино. Чтобы найти свое кресло, вам нужно знать ряд и номер места. Это тоже </a:t>
            </a:r>
            <a:r>
              <a:rPr lang="ru-RU" sz="3200" b="1" dirty="0"/>
              <a:t>адрес</a:t>
            </a:r>
            <a:r>
              <a:rPr lang="ru-RU" sz="3200" dirty="0"/>
              <a:t>, но </a:t>
            </a:r>
            <a:r>
              <a:rPr lang="ru-RU" sz="3200" b="1" dirty="0"/>
              <a:t>временный</a:t>
            </a:r>
            <a:r>
              <a:rPr lang="ru-RU" sz="3200" dirty="0"/>
              <a:t>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</a:t>
            </a:r>
          </a:p>
        </p:txBody>
      </p:sp>
      <p:pic>
        <p:nvPicPr>
          <p:cNvPr id="3" name="Рисунок 2" descr="Театр">
            <a:extLst>
              <a:ext uri="{FF2B5EF4-FFF2-40B4-BE49-F238E27FC236}">
                <a16:creationId xmlns:a16="http://schemas.microsoft.com/office/drawing/2014/main" id="{233876B3-3D06-442C-8A25-29ED2E6B2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30693" y="3428999"/>
            <a:ext cx="1994101" cy="1994101"/>
          </a:xfrm>
          <a:prstGeom prst="rect">
            <a:avLst/>
          </a:prstGeom>
        </p:spPr>
      </p:pic>
      <p:pic>
        <p:nvPicPr>
          <p:cNvPr id="5" name="Рисунок 4" descr="Видеокамера">
            <a:extLst>
              <a:ext uri="{FF2B5EF4-FFF2-40B4-BE49-F238E27FC236}">
                <a16:creationId xmlns:a16="http://schemas.microsoft.com/office/drawing/2014/main" id="{5DF7113A-D9B2-4490-807E-0B5A33CF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99743" y="3429000"/>
            <a:ext cx="1994101" cy="1994101"/>
          </a:xfrm>
          <a:prstGeom prst="rect">
            <a:avLst/>
          </a:prstGeom>
        </p:spPr>
      </p:pic>
      <p:pic>
        <p:nvPicPr>
          <p:cNvPr id="8" name="Рисунок 7" descr="Поп-корн">
            <a:extLst>
              <a:ext uri="{FF2B5EF4-FFF2-40B4-BE49-F238E27FC236}">
                <a16:creationId xmlns:a16="http://schemas.microsoft.com/office/drawing/2014/main" id="{7DA2A3AA-6783-4626-9588-B2F2CACFB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51085" y="3390672"/>
            <a:ext cx="1994101" cy="19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297117"/>
            <a:ext cx="10516970" cy="117845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Вернемся к нашему путешествию. А что если вы оказались в пустыне, тайге или лесу? Как узнать свой адрес?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C8F489-E90D-4C08-9EF8-A9E8FDCE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56" y="2380549"/>
            <a:ext cx="5319076" cy="40037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85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 - координаты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2E6D8E-BCD4-4855-BF6D-3901E758B279}"/>
              </a:ext>
            </a:extLst>
          </p:cNvPr>
          <p:cNvSpPr/>
          <p:nvPr/>
        </p:nvSpPr>
        <p:spPr>
          <a:xfrm>
            <a:off x="838234" y="1172084"/>
            <a:ext cx="1093745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Для этого существуют </a:t>
            </a:r>
            <a:r>
              <a:rPr lang="ru-RU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широта и долгота</a:t>
            </a:r>
            <a:r>
              <a:rPr lang="ru-RU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которые определяются по линиям, нанесённым на карту - параллелям и меридианам. Широта и долгота - это как бы географический “адрес” или </a:t>
            </a:r>
            <a:r>
              <a:rPr lang="ru-RU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географические координаты</a:t>
            </a:r>
            <a:r>
              <a:rPr lang="ru-RU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по ним можно точно определить любое место на земном шаре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  <a:endParaRPr lang="ru-RU" sz="2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AED68C-3DE4-44CB-9DA2-4983F848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71" y="3272881"/>
            <a:ext cx="7383645" cy="30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EE98C12-3863-4F3E-9E84-67B04185C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661" y="996877"/>
            <a:ext cx="5158967" cy="845811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/>
              <a:t>Какие координаты у кота?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Координаты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35025A-AAA3-41A8-A5AB-8FE6CA997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" y="1752701"/>
            <a:ext cx="5091394" cy="45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EE98C12-3863-4F3E-9E84-67B04185C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661" y="996877"/>
            <a:ext cx="5158967" cy="845811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/>
              <a:t>Какие координаты у кота?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Координаты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35025A-AAA3-41A8-A5AB-8FE6CA997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" y="1752701"/>
            <a:ext cx="5091394" cy="4539953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C28B4300-5543-4AD8-A7F5-909A5858432D}"/>
              </a:ext>
            </a:extLst>
          </p:cNvPr>
          <p:cNvSpPr txBox="1">
            <a:spLocks/>
          </p:cNvSpPr>
          <p:nvPr/>
        </p:nvSpPr>
        <p:spPr>
          <a:xfrm>
            <a:off x="6356195" y="996877"/>
            <a:ext cx="5452946" cy="84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dirty="0"/>
              <a:t>Какие координаты у черепашки?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D650F-11F3-4EA4-9962-3BDC09B4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11" y="1752701"/>
            <a:ext cx="5125509" cy="45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5184"/>
      </p:ext>
    </p:extLst>
  </p:cSld>
  <p:clrMapOvr>
    <a:masterClrMapping/>
  </p:clrMapOvr>
</p:sld>
</file>

<file path=ppt/theme/theme1.xml><?xml version="1.0" encoding="utf-8"?>
<a:theme xmlns:a="http://schemas.openxmlformats.org/drawingml/2006/main" name="1_ТРИК202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РИК2020" id="{8458A8B9-9527-4959-AF7F-92DF978B7C03}" vid="{F6F3B228-323E-4A15-8A1C-AB1349911E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ТРИК2020</Template>
  <TotalTime>928</TotalTime>
  <Words>290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1_ТРИК2020</vt:lpstr>
      <vt:lpstr>Координаты. Адрес клетки</vt:lpstr>
      <vt:lpstr>В путешествие?</vt:lpstr>
      <vt:lpstr>В путешествие?</vt:lpstr>
      <vt:lpstr>В путешествие?</vt:lpstr>
      <vt:lpstr>Адрес</vt:lpstr>
      <vt:lpstr>Адрес</vt:lpstr>
      <vt:lpstr>Адрес - координаты</vt:lpstr>
      <vt:lpstr>Координаты</vt:lpstr>
      <vt:lpstr>Координаты</vt:lpstr>
      <vt:lpstr>Система команд исполнителя</vt:lpstr>
      <vt:lpstr>Задача «Робот-пылесос»</vt:lpstr>
      <vt:lpstr>Задача «Робот-пылесос»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A SHIROKOLOBOV</cp:lastModifiedBy>
  <cp:revision>89</cp:revision>
  <dcterms:created xsi:type="dcterms:W3CDTF">2019-08-15T11:46:00Z</dcterms:created>
  <dcterms:modified xsi:type="dcterms:W3CDTF">2020-11-05T09:57:48Z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1049-11.2.0.9150</vt:lpwstr>
  </property>
</Properties>
</file>